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8"/>
  </p:notesMasterIdLst>
  <p:sldIdLst>
    <p:sldId id="256" r:id="rId2"/>
    <p:sldId id="258" r:id="rId3"/>
    <p:sldId id="261" r:id="rId4"/>
    <p:sldId id="270" r:id="rId5"/>
    <p:sldId id="257" r:id="rId6"/>
    <p:sldId id="260" r:id="rId7"/>
    <p:sldId id="285" r:id="rId8"/>
    <p:sldId id="259" r:id="rId9"/>
    <p:sldId id="282" r:id="rId10"/>
    <p:sldId id="283" r:id="rId11"/>
    <p:sldId id="284" r:id="rId12"/>
    <p:sldId id="286" r:id="rId13"/>
    <p:sldId id="287" r:id="rId14"/>
    <p:sldId id="289" r:id="rId15"/>
    <p:sldId id="290" r:id="rId16"/>
    <p:sldId id="265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2" r:id="rId38"/>
    <p:sldId id="311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4" r:id="rId66"/>
    <p:sldId id="343" r:id="rId67"/>
    <p:sldId id="342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384" r:id="rId106"/>
    <p:sldId id="385" r:id="rId107"/>
    <p:sldId id="386" r:id="rId108"/>
    <p:sldId id="387" r:id="rId109"/>
    <p:sldId id="388" r:id="rId110"/>
    <p:sldId id="389" r:id="rId111"/>
    <p:sldId id="390" r:id="rId112"/>
    <p:sldId id="391" r:id="rId113"/>
    <p:sldId id="392" r:id="rId114"/>
    <p:sldId id="393" r:id="rId115"/>
    <p:sldId id="394" r:id="rId116"/>
    <p:sldId id="279" r:id="rId117"/>
  </p:sldIdLst>
  <p:sldSz cx="18288000" cy="10287000"/>
  <p:notesSz cx="6858000" cy="9144000"/>
  <p:embeddedFontLst>
    <p:embeddedFont>
      <p:font typeface="Josefin Sans" pitchFamily="2" charset="0"/>
      <p:regular r:id="rId119"/>
      <p:bold r:id="rId120"/>
      <p:boldItalic r:id="rId121"/>
    </p:embeddedFont>
    <p:embeddedFont>
      <p:font typeface="Josefin Sans SemiBold" pitchFamily="2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4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6.fntdata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75725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3224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4669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5302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88966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8017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66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077424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354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574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892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01453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8765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21166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99119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2852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37726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46365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153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1181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0286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963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507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394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70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6560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589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916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685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177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874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875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512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949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89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840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352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200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6962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500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549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13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907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017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55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503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9096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26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5620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1972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275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879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5328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2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760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3739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716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09930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5203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58017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096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9178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1107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9611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87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2993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5526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1955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87738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2524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6582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6881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2652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9141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09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7254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6618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620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4791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6687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6917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5143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40334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0127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5746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689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6892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99881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53295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49871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03433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8169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02644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8162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4011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1246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14626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4128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4967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1248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7670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3029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68063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96188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93335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62901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69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1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1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1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1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1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1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96948" y="4679266"/>
            <a:ext cx="18398890" cy="5068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37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website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GIỚI</a:t>
            </a:r>
            <a:r>
              <a:rPr lang="en-US" sz="15000" b="1"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THIỆU SÁCH</a:t>
            </a:r>
            <a:endParaRPr lang="en-US" sz="15000" dirty="0"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1657"/>
            <a:ext cx="18288000" cy="421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0988" y="-1175656"/>
            <a:ext cx="23223160" cy="1577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55E7E3-233F-ED24-3F86-9C7C76BE2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384" y="1262779"/>
            <a:ext cx="14375231" cy="76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2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3655383" y="336974"/>
            <a:ext cx="1186212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Sống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Xanh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Sống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Lành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CB7BFB-305C-D420-481F-8B6649228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2416185"/>
            <a:ext cx="15346679" cy="72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2.22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12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66714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3655383" y="336974"/>
            <a:ext cx="1186212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Thích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Nhất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2BCB95-11FC-966A-930A-6AB5D1991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896" y="2368202"/>
            <a:ext cx="15746207" cy="740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6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3655383" y="336974"/>
            <a:ext cx="1186212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Thích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Nhất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2D434-26AA-5936-B33F-50808CC5C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982" y="2553865"/>
            <a:ext cx="15300036" cy="72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7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2.23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hỗ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trợ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khách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hàng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138440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3655383" y="336974"/>
            <a:ext cx="1186212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Chính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Bảo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Mật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0E9C1E-41A9-4F3B-395A-3407BFB3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07" y="2359259"/>
            <a:ext cx="17295186" cy="71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0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563562" y="336974"/>
            <a:ext cx="135680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Ph</a:t>
            </a:r>
            <a:r>
              <a:rPr lang="vi-VN" sz="8799" dirty="0">
                <a:solidFill>
                  <a:srgbClr val="FFFFFF"/>
                </a:solidFill>
                <a:latin typeface="Josefin Sans"/>
                <a:sym typeface="Josefin Sans"/>
              </a:rPr>
              <a:t>ương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Thức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Thanh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Toán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1229" y="-1648664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660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52BCE-A3A4-AE61-C5F2-3CB4E4C43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9" y="2120828"/>
            <a:ext cx="17335901" cy="68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563562" y="336974"/>
            <a:ext cx="135680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Ph</a:t>
            </a:r>
            <a:r>
              <a:rPr lang="vi-VN" sz="8799" dirty="0">
                <a:solidFill>
                  <a:srgbClr val="FFFFFF"/>
                </a:solidFill>
                <a:latin typeface="Josefin Sans"/>
                <a:sym typeface="Josefin Sans"/>
              </a:rPr>
              <a:t>ương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Thức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Vận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Chuyển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1229" y="-1648664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660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EE576-22AE-3B8C-CE6B-731149C72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32" y="2065409"/>
            <a:ext cx="15659936" cy="721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563562" y="336974"/>
            <a:ext cx="135680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Chính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Bảo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Hành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1229" y="-1648664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660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123-75C4-3EA8-8915-76E705BFE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71" y="2701588"/>
            <a:ext cx="16480657" cy="62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8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563562" y="336974"/>
            <a:ext cx="135680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Chính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Đổi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Trả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1229" y="-1648664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660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E0EAE-78A5-015E-14F4-C61D93EE4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95" y="2709374"/>
            <a:ext cx="16265410" cy="628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9745" y="-1684421"/>
            <a:ext cx="23859114" cy="1710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0D37CB-C090-92A5-2FF4-02FDB3CF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495" y="1071747"/>
            <a:ext cx="12234263" cy="81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6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2.23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chăm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sóc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khách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hàng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329357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563562" y="336974"/>
            <a:ext cx="135680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Liên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Hệ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Hỗ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Trợ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1229" y="-1648664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660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0E8D6A-F4F1-9293-0454-0F2742AF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22" y="2911601"/>
            <a:ext cx="17044956" cy="60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6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563562" y="336974"/>
            <a:ext cx="135680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Hệ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Thống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Cửa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Hàng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1229" y="-1648664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660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8BECA-448F-FC28-A5D7-2B770D099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12" y="3263400"/>
            <a:ext cx="16601176" cy="59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2.23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tài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khoản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đăng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nhập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370306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563562" y="336974"/>
            <a:ext cx="135680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err="1">
                <a:solidFill>
                  <a:schemeClr val="bg1"/>
                </a:solidFill>
                <a:latin typeface="Josefin Sans" pitchFamily="2" charset="0"/>
              </a:rPr>
              <a:t>Đăng</a:t>
            </a:r>
            <a:r>
              <a:rPr lang="en-US" sz="8800" dirty="0">
                <a:solidFill>
                  <a:schemeClr val="bg1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Nhập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1229" y="-1648664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660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E0D2B2-20AB-611A-9376-B45A8D34A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38" y="3551325"/>
            <a:ext cx="17503923" cy="4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3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563562" y="336974"/>
            <a:ext cx="135680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err="1">
                <a:solidFill>
                  <a:schemeClr val="bg1"/>
                </a:solidFill>
                <a:latin typeface="Josefin Sans" pitchFamily="2" charset="0"/>
              </a:rPr>
              <a:t>Đăng</a:t>
            </a:r>
            <a:r>
              <a:rPr lang="en-US" sz="8800" dirty="0">
                <a:solidFill>
                  <a:schemeClr val="bg1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Ký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1229" y="-1648664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660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56F1D-8653-DFA9-6919-A2BD1DBAA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77" y="3118655"/>
            <a:ext cx="17285246" cy="474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3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/>
        </p:nvSpPr>
        <p:spPr>
          <a:xfrm>
            <a:off x="1028700" y="4109085"/>
            <a:ext cx="68805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Thank you!</a:t>
            </a: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1028700" y="5623560"/>
            <a:ext cx="6880363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Write a closing statement or call-to-action here.</a:t>
            </a: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2133" y="0"/>
            <a:ext cx="12521068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3947" y="1111276"/>
            <a:ext cx="7639250" cy="735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2157909" y="2484310"/>
            <a:ext cx="14357191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dirty="0">
                <a:solidFill>
                  <a:srgbClr val="FFFFFF"/>
                </a:solidFill>
                <a:latin typeface="Josefin Sans"/>
                <a:sym typeface="Josefin Sans"/>
              </a:rPr>
              <a:t>1.3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dirty="0">
                <a:solidFill>
                  <a:srgbClr val="FFFFFF"/>
                </a:solidFill>
                <a:latin typeface="Josefin Sans"/>
                <a:sym typeface="Josefin Sans"/>
              </a:rPr>
              <a:t>Thông 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9745" y="-1684421"/>
            <a:ext cx="23859114" cy="1710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67A154-72AF-594E-851A-CDD06063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98" y="2846694"/>
            <a:ext cx="17697003" cy="45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1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1288" y="-374097"/>
            <a:ext cx="7927875" cy="113653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7419632" y="1429832"/>
            <a:ext cx="10749326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chemeClr val="bg1"/>
                </a:solidFill>
                <a:latin typeface="Josefin Sans"/>
                <a:sym typeface="Josefin Sans"/>
              </a:rPr>
              <a:t>2</a:t>
            </a:r>
            <a:endParaRPr lang="en-US" sz="96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bg1"/>
                </a:solidFill>
                <a:latin typeface="Calibri" panose="020F0502020204030204" pitchFamily="34" charset="0"/>
              </a:rPr>
              <a:t>TRANG SẢN PHẨM HỔ TRỢ LIÊN QUAN</a:t>
            </a:r>
            <a:endParaRPr sz="9600" dirty="0">
              <a:solidFill>
                <a:schemeClr val="bg1"/>
              </a:solidFill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77326" y="866975"/>
            <a:ext cx="7219949" cy="85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6;p17">
            <a:extLst>
              <a:ext uri="{FF2B5EF4-FFF2-40B4-BE49-F238E27FC236}">
                <a16:creationId xmlns:a16="http://schemas.microsoft.com/office/drawing/2014/main" id="{79915674-3386-EB59-5A71-50FA2D7EAF5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382045" y="6048322"/>
            <a:ext cx="6824499" cy="9885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04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1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55529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Thiếu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Nhi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2D060-B68F-37CC-0C1A-B14E31E6F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86" y="3192311"/>
            <a:ext cx="17692428" cy="494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Thiếu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Nhi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022BF-3A19-998F-5FCB-CA81493C9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998" y="2231820"/>
            <a:ext cx="15154086" cy="77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Thiếu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Nhi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9AE20-8E0F-EC4F-4927-8F3C9EC8C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368" y="2251411"/>
            <a:ext cx="15239811" cy="75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7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2.2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2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383529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5"/>
          <p:cNvCxnSpPr/>
          <p:nvPr/>
        </p:nvCxnSpPr>
        <p:spPr>
          <a:xfrm>
            <a:off x="8226493" y="7154689"/>
            <a:ext cx="903280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5"/>
          <p:cNvCxnSpPr/>
          <p:nvPr/>
        </p:nvCxnSpPr>
        <p:spPr>
          <a:xfrm>
            <a:off x="8252481" y="8192914"/>
            <a:ext cx="903280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15"/>
          <p:cNvCxnSpPr/>
          <p:nvPr/>
        </p:nvCxnSpPr>
        <p:spPr>
          <a:xfrm>
            <a:off x="8252481" y="9229725"/>
            <a:ext cx="903280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15"/>
          <p:cNvSpPr txBox="1"/>
          <p:nvPr/>
        </p:nvSpPr>
        <p:spPr>
          <a:xfrm>
            <a:off x="8252481" y="6569999"/>
            <a:ext cx="26657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err="1">
                <a:solidFill>
                  <a:srgbClr val="CAF0F8"/>
                </a:solidFill>
                <a:latin typeface="Josefin Sans SemiBold"/>
                <a:sym typeface="Josefin Sans SemiBold"/>
              </a:rPr>
              <a:t>Họ</a:t>
            </a:r>
            <a:r>
              <a:rPr lang="en-US" sz="3500" b="1" dirty="0">
                <a:solidFill>
                  <a:srgbClr val="CAF0F8"/>
                </a:solidFill>
                <a:latin typeface="Josefin Sans SemiBold"/>
                <a:sym typeface="Josefin Sans SemiBold"/>
              </a:rPr>
              <a:t> </a:t>
            </a:r>
            <a:r>
              <a:rPr lang="en-US" sz="3500" b="1" dirty="0" err="1">
                <a:solidFill>
                  <a:srgbClr val="CAF0F8"/>
                </a:solidFill>
                <a:latin typeface="Josefin Sans SemiBold"/>
                <a:sym typeface="Josefin Sans SemiBold"/>
              </a:rPr>
              <a:t>và</a:t>
            </a:r>
            <a:r>
              <a:rPr lang="en-US" sz="3500" b="1" dirty="0">
                <a:solidFill>
                  <a:srgbClr val="CAF0F8"/>
                </a:solidFill>
                <a:latin typeface="Josefin Sans SemiBold"/>
                <a:sym typeface="Josefin Sans SemiBold"/>
              </a:rPr>
              <a:t> </a:t>
            </a:r>
            <a:r>
              <a:rPr lang="en-US" sz="3500" b="1" dirty="0" err="1">
                <a:solidFill>
                  <a:srgbClr val="CAF0F8"/>
                </a:solidFill>
                <a:latin typeface="Josefin Sans SemiBold"/>
                <a:sym typeface="Josefin Sans SemiBold"/>
              </a:rPr>
              <a:t>tên</a:t>
            </a:r>
            <a:endParaRPr sz="3500"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890224" y="1009650"/>
            <a:ext cx="8253776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Giới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Thiệu</a:t>
            </a:r>
            <a:endParaRPr lang="en-US" dirty="0"/>
          </a:p>
        </p:txBody>
      </p:sp>
      <p:sp>
        <p:nvSpPr>
          <p:cNvPr id="108" name="Google Shape;108;p15"/>
          <p:cNvSpPr txBox="1"/>
          <p:nvPr/>
        </p:nvSpPr>
        <p:spPr>
          <a:xfrm>
            <a:off x="12773465" y="6598135"/>
            <a:ext cx="448583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AF0F8"/>
                </a:solidFill>
                <a:latin typeface="Josefin Sans SemiBold"/>
                <a:sym typeface="Josefin Sans SemiBold"/>
              </a:rPr>
              <a:t>Phạm Hoàng Vũ</a:t>
            </a:r>
            <a:endParaRPr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8252481" y="8687239"/>
            <a:ext cx="26657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CAF0F8"/>
                </a:solidFill>
                <a:latin typeface="Josefin Sans SemiBold"/>
                <a:sym typeface="Josefin Sans SemiBold"/>
              </a:rPr>
              <a:t>MSSV</a:t>
            </a:r>
            <a:endParaRPr sz="3500" dirty="0"/>
          </a:p>
        </p:txBody>
      </p:sp>
      <p:sp>
        <p:nvSpPr>
          <p:cNvPr id="110" name="Google Shape;110;p15"/>
          <p:cNvSpPr txBox="1"/>
          <p:nvPr/>
        </p:nvSpPr>
        <p:spPr>
          <a:xfrm>
            <a:off x="14138031" y="8673171"/>
            <a:ext cx="312126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AF0F8"/>
                </a:solidFill>
                <a:latin typeface="Josefin Sans SemiBold"/>
                <a:sym typeface="Josefin Sans SemiBold"/>
              </a:rPr>
              <a:t>2330140004</a:t>
            </a:r>
            <a:endParaRPr dirty="0"/>
          </a:p>
        </p:txBody>
      </p:sp>
      <p:sp>
        <p:nvSpPr>
          <p:cNvPr id="111" name="Google Shape;111;p15"/>
          <p:cNvSpPr txBox="1"/>
          <p:nvPr/>
        </p:nvSpPr>
        <p:spPr>
          <a:xfrm>
            <a:off x="8280617" y="7608226"/>
            <a:ext cx="26657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err="1">
                <a:solidFill>
                  <a:srgbClr val="CAF0F8"/>
                </a:solidFill>
                <a:latin typeface="Josefin Sans SemiBold"/>
                <a:sym typeface="Josefin Sans SemiBold"/>
              </a:rPr>
              <a:t>Lớp</a:t>
            </a:r>
            <a:endParaRPr sz="35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3673797" y="7636360"/>
            <a:ext cx="35855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AF0F8"/>
                </a:solidFill>
                <a:latin typeface="Josefin Sans SemiBold"/>
                <a:sym typeface="Josefin Sans SemiBold"/>
              </a:rPr>
              <a:t>23CDTKW01</a:t>
            </a:r>
            <a:endParaRPr dirty="0"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24975"/>
            <a:ext cx="7947682" cy="640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2900" y="-639000"/>
            <a:ext cx="8839201" cy="517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36925" y="0"/>
            <a:ext cx="6951074" cy="588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Chữ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Ký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AFC4C7-422F-7A44-3272-C2E0D1F89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26" y="3296339"/>
            <a:ext cx="17845548" cy="51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0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Chữ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Ký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87216A-9716-558A-D428-9BBCDB9E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254" y="2474292"/>
            <a:ext cx="14633458" cy="76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3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Chữ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Ký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BB235-A378-A865-75BA-D64525FE8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447" y="2441908"/>
            <a:ext cx="14786924" cy="73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8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2.3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3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07380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Giới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1DA59C-F337-2F84-48EC-9F895E136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50" y="3576289"/>
            <a:ext cx="17325065" cy="507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0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Giới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201B6-EB33-F0E7-D18F-23A11BD49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579" y="2400511"/>
            <a:ext cx="14526499" cy="76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Giới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724BD8-1A43-7CD3-1764-0785CD8F1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141" y="2637675"/>
            <a:ext cx="14371718" cy="72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9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2.4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4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340246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Bán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Chạy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3D82A-5B8E-877D-557F-4A27AE47C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24" y="3307618"/>
            <a:ext cx="17354718" cy="51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Bán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Chạy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4789C1-7CA9-7A01-EB9E-EAE6682A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648" y="2412641"/>
            <a:ext cx="14906669" cy="77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50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0919" y="-539574"/>
            <a:ext cx="7927875" cy="113653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8706860" y="1449803"/>
            <a:ext cx="881079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rgbClr val="FFFFFF"/>
                </a:solidFill>
                <a:latin typeface="Josefin Sans"/>
                <a:sym typeface="Josefin Sans"/>
              </a:rPr>
              <a:t>1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2000" dirty="0" err="1">
                <a:solidFill>
                  <a:srgbClr val="FFFFFF"/>
                </a:solidFill>
                <a:latin typeface="Josefin Sans"/>
                <a:sym typeface="Josefin Sans"/>
              </a:rPr>
              <a:t>Chủ</a:t>
            </a:r>
            <a:endParaRPr sz="12000" dirty="0"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41" y="701875"/>
            <a:ext cx="7219949" cy="85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6;p17">
            <a:extLst>
              <a:ext uri="{FF2B5EF4-FFF2-40B4-BE49-F238E27FC236}">
                <a16:creationId xmlns:a16="http://schemas.microsoft.com/office/drawing/2014/main" id="{79915674-3386-EB59-5A71-50FA2D7EAF5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932777" y="6203687"/>
            <a:ext cx="6824499" cy="988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Bán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Chạy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AC2535-8D37-2E65-00A6-CBB5A0593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148" y="2525384"/>
            <a:ext cx="14727704" cy="72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2.5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5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15986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Combo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A444F2-00BD-F500-0E34-FF561CBD6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98" y="3399108"/>
            <a:ext cx="17096569" cy="51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7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Combo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E45A8-DE59-BD22-7CBF-F5766F0AB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980" y="2462830"/>
            <a:ext cx="14508005" cy="758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2.6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6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372856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Văn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Phòng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4C2360-C8E8-8DB9-418B-ECBF1440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87" y="3325412"/>
            <a:ext cx="17009826" cy="517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7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596853" y="524124"/>
            <a:ext cx="9094258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Văn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Phòng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4CEF1-D0D7-C5B9-344D-7DC62DDB7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288" y="2462830"/>
            <a:ext cx="14561387" cy="75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2.7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7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426661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Tiếng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Việt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C6986D-AFBE-6643-4DBA-0D7DFF4C4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20" y="3506648"/>
            <a:ext cx="17415760" cy="52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Tiếng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Việt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CA3EB-BF6D-6F09-E937-15B2F8BDD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770" y="2430746"/>
            <a:ext cx="14408460" cy="75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2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65403" y="2149381"/>
            <a:ext cx="14357191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dirty="0">
                <a:solidFill>
                  <a:srgbClr val="FFFFFF"/>
                </a:solidFill>
                <a:latin typeface="Josefin Sans"/>
                <a:sym typeface="Josefin Sans"/>
              </a:rPr>
              <a:t>1.1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dirty="0" err="1">
                <a:solidFill>
                  <a:srgbClr val="FFFFFF"/>
                </a:solidFill>
                <a:latin typeface="Josefin Sans"/>
                <a:sym typeface="Josefin Sans"/>
              </a:rPr>
              <a:t>Tiêu</a:t>
            </a:r>
            <a:r>
              <a:rPr lang="en-US" sz="144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4400" dirty="0" err="1">
                <a:solidFill>
                  <a:srgbClr val="FFFFFF"/>
                </a:solidFill>
                <a:latin typeface="Josefin Sans"/>
                <a:sym typeface="Josefin Sans"/>
              </a:rPr>
              <a:t>Đề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Tiếng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Việt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68CF62-377C-19D6-FC2E-2C2E0FB7F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3" y="2542415"/>
            <a:ext cx="14490298" cy="741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7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2.8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8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196932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Lịch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Sử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A959CB-C0F0-1144-F3CA-0A552CCC6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22" y="3776946"/>
            <a:ext cx="17521955" cy="520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8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Lịch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Sử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B6A8DA-E30D-213A-64EB-4B56A7E2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976" y="2446788"/>
            <a:ext cx="14350048" cy="753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5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2.9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9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83524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Ngoại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Văn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183EFC-1DB7-F117-3634-24CAFF9DF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39" y="3307618"/>
            <a:ext cx="17581922" cy="52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3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Ngoại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Văn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B9D67-948F-8A59-1167-CECE8E7BE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521" y="2478871"/>
            <a:ext cx="14396958" cy="748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7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2.10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10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176752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Văn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Học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C74515-9665-423A-2A74-DC6D8919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53" y="3426427"/>
            <a:ext cx="17119094" cy="51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9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297186" y="645840"/>
            <a:ext cx="928676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Văn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Học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676" y="-127020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9311" y="-1131177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3A292-29CE-E828-D40C-90F9FBD98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157" y="2478872"/>
            <a:ext cx="14487685" cy="748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9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42" y="7828795"/>
            <a:ext cx="18304042" cy="2859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A8FD03-9571-7547-7879-05306B8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71" y="1482254"/>
            <a:ext cx="18048616" cy="6019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2.11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11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194392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934655" y="517503"/>
            <a:ext cx="1206576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Sống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Xanh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Sống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Lành</a:t>
            </a:r>
            <a:endParaRPr lang="en-US"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0876" y="-1458781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5615" y="-1251700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E20B1F-F1A7-044C-C187-3DD07FA6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58" y="3582087"/>
            <a:ext cx="17441683" cy="52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5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934655" y="517503"/>
            <a:ext cx="1206576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Sống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Xanh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Sống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Lành</a:t>
            </a:r>
            <a:endParaRPr lang="en-US"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0876" y="-1458781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5615" y="-1251700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D3D4CA-93E1-D2FA-081E-5B8A2942E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878" y="2238336"/>
            <a:ext cx="14942243" cy="77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6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33322" y="2925178"/>
            <a:ext cx="14926932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2.12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12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934655" y="517503"/>
            <a:ext cx="1206576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Thích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Nhất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Hạnh</a:t>
            </a:r>
            <a:endParaRPr lang="en-US"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6708" y="-1228697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9783" y="-1021616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E8E36-9468-B9E5-39A7-D94EBF480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66" y="3516164"/>
            <a:ext cx="17168868" cy="51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934655" y="517503"/>
            <a:ext cx="1206576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Thích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Nhất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Hạnh</a:t>
            </a:r>
            <a:endParaRPr lang="en-US"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6708" y="-1228697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9783" y="-1021616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E90B1B-EE57-1258-9D4E-DCDCFBE3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647" y="2385241"/>
            <a:ext cx="14366706" cy="76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0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2.13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1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81235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Thiếu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Nhi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2DEEF-7B4F-1E0B-2D36-C23D2F06B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638" y="3049316"/>
            <a:ext cx="13806724" cy="653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1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Thiếu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Nhi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62DBC-5979-1B60-DF91-04A364E23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777" y="3218220"/>
            <a:ext cx="13560446" cy="63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1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Thiếu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Nhi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5B060-F987-EE85-87EE-5C1165601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965" y="2767731"/>
            <a:ext cx="14744070" cy="68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/>
        </p:nvSpPr>
        <p:spPr>
          <a:xfrm>
            <a:off x="1028700" y="3099277"/>
            <a:ext cx="99421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Google Shape;98;p14">
            <a:extLst>
              <a:ext uri="{FF2B5EF4-FFF2-40B4-BE49-F238E27FC236}">
                <a16:creationId xmlns:a16="http://schemas.microsoft.com/office/drawing/2014/main" id="{9A72ED97-804B-0A35-F1C3-01D762C2F529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42" y="7812753"/>
            <a:ext cx="18304042" cy="2859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F8604B-9680-5DC4-6DF1-C69FC3B48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04" y="551609"/>
            <a:ext cx="17689391" cy="600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Thiếu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Nhi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82CE73-3926-51DD-09DD-9E1616D30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586" y="2600213"/>
            <a:ext cx="14776828" cy="69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2.14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2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96326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Chữ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Ký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019C4-CD02-7EF4-C634-B174E1864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946" y="2587206"/>
            <a:ext cx="14820107" cy="69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Chữ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Ký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6C4ED-8782-6F75-5504-64B03FA5B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399" y="2613861"/>
            <a:ext cx="15295201" cy="71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Chữ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Ký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DCFB5-CDFA-2DC5-106B-78DA1BE13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353" y="2415809"/>
            <a:ext cx="15125294" cy="71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Chữ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Ký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51C858-04C1-CC2A-07EA-17D72892B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191" y="2308397"/>
            <a:ext cx="15541618" cy="73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6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2.15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3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47024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Giới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8B458-AB6B-E320-16B3-30336A32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131" y="2489017"/>
            <a:ext cx="15135738" cy="70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2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Giới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81CB2-93B9-722E-0540-5AB8E156E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985" y="2488567"/>
            <a:ext cx="14964029" cy="709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3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Giới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583A08-8115-DD5D-3FAB-51A8B465F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963" y="2490388"/>
            <a:ext cx="14802039" cy="69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8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-2538150"/>
            <a:ext cx="17297398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2125825" y="2484310"/>
            <a:ext cx="14357191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dirty="0">
                <a:solidFill>
                  <a:srgbClr val="FFFFFF"/>
                </a:solidFill>
                <a:latin typeface="Josefin Sans"/>
                <a:sym typeface="Josefin Sans"/>
              </a:rPr>
              <a:t>1.2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dirty="0" err="1">
                <a:solidFill>
                  <a:srgbClr val="FFFFFF"/>
                </a:solidFill>
                <a:latin typeface="Josefin Sans"/>
                <a:sym typeface="Josefin Sans"/>
              </a:rPr>
              <a:t>Nội</a:t>
            </a:r>
            <a:r>
              <a:rPr lang="en-US" sz="14400" dirty="0">
                <a:solidFill>
                  <a:srgbClr val="FFFFFF"/>
                </a:solidFill>
                <a:latin typeface="Josefin Sans"/>
                <a:sym typeface="Josefin Sans"/>
              </a:rPr>
              <a:t> Dung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0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Giới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Hạn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D24E9-9007-4CA2-E164-8F4CC005C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609" y="2294316"/>
            <a:ext cx="15158747" cy="715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8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2.16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4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59588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Bán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Chạy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73E41E-8C37-1EEB-A398-F0969A674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256" y="2453512"/>
            <a:ext cx="15335454" cy="71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2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Bán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Chạy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B0BE9-626E-AFA1-1EA0-EEC0F975E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914" y="2371533"/>
            <a:ext cx="15510172" cy="72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2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Bán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Chạy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B6BE1-9100-CEB0-118E-C06EF6029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639" y="2363439"/>
            <a:ext cx="15496688" cy="72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7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Bán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Chạy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74A80C-20EF-748D-BABE-F27500D3E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35" y="2272666"/>
            <a:ext cx="15743296" cy="738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1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2.17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5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372845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Combo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BC0228-E2DF-8A08-69B8-8B126834E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230" y="2476741"/>
            <a:ext cx="15551539" cy="73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8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Combo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08307A-6F82-B051-1D4B-40D2F3DB8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957" y="2379385"/>
            <a:ext cx="15150086" cy="71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Combo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D5EC21-673F-35C3-54CB-72BDC0D2C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634" y="2463093"/>
            <a:ext cx="15358732" cy="72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074" y="-561473"/>
            <a:ext cx="22276675" cy="1431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502E0-CD12-4CD9-4902-C62215FA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904" y="2523953"/>
            <a:ext cx="15910191" cy="5239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5279468" y="475999"/>
            <a:ext cx="772903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Combo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314DB8-7763-B9D2-1BB3-A3CE79548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366" y="2557530"/>
            <a:ext cx="15425233" cy="72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4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2.18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6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3517950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Văn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Phòng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92C21-7AA6-2BCD-58D8-542F467DA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339" y="2426272"/>
            <a:ext cx="15510679" cy="73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8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Văn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Phòng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DE7B9-5980-BABE-E68E-EC4EAB1D5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883" y="2396137"/>
            <a:ext cx="15344233" cy="71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7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2.19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7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13411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Tiếng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Việt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5AAE43-12E2-33A0-4F00-48C3F1235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340" y="2403738"/>
            <a:ext cx="15415320" cy="729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85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Tiếng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Việt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3ECB82-9AAB-9F13-D4EA-69E43069D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84" y="2555789"/>
            <a:ext cx="15335231" cy="71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7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Tiếng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Việt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A53E4-B7AD-CCF7-8CD6-7CC278EBB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000" y="2420328"/>
            <a:ext cx="15497352" cy="73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5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Tiếng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Việt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C08E5A-6890-BCFE-FEEC-5CD9A78C7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172" y="2545539"/>
            <a:ext cx="15131078" cy="714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9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2.20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8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77995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0988" y="-1175656"/>
            <a:ext cx="23223160" cy="1577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2A30C3-3BFA-97B4-A9A6-7857EC4B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860" y="1370935"/>
            <a:ext cx="14389037" cy="75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3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Lịch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Sử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7FB7FF-5124-9A47-9D70-FA185806A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55" y="2262499"/>
            <a:ext cx="15191950" cy="720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5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Lịch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Sử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6B1EBD-9FBC-814D-6340-16BF4E9DB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701" y="2410966"/>
            <a:ext cx="15152598" cy="71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7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2.21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9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54735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Ngoại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Văn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65BDD0-E863-49C9-A8DD-2762A4BFB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83" y="2502535"/>
            <a:ext cx="15142233" cy="71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Ngoại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Văn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C9BE0E-C382-7F10-F825-68BC59A3C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849" y="2494454"/>
            <a:ext cx="15182301" cy="71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2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2.22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10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46594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Văn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Học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D416E-44FD-4F59-0ADA-65657B42C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694" y="2315751"/>
            <a:ext cx="15440612" cy="72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5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4092112" y="336974"/>
            <a:ext cx="10510992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Sách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Văn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Học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B21226-CE11-2E3C-A575-0BE56EDF8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803" y="2382490"/>
            <a:ext cx="15560393" cy="72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5" y="-2538150"/>
            <a:ext cx="17951115" cy="1536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1906027" y="1542514"/>
            <a:ext cx="14926932" cy="7201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2.23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Trang chi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tiết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sản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13000" dirty="0" err="1">
                <a:solidFill>
                  <a:srgbClr val="FFFFFF"/>
                </a:solidFill>
                <a:latin typeface="Josefin Sans"/>
                <a:sym typeface="Josefin Sans"/>
              </a:rPr>
              <a:t>phẩm</a:t>
            </a:r>
            <a:r>
              <a:rPr lang="en-US" sz="13000" dirty="0">
                <a:solidFill>
                  <a:srgbClr val="FFFFFF"/>
                </a:solidFill>
                <a:latin typeface="Josefin Sans"/>
                <a:sym typeface="Josefin Sans"/>
              </a:rPr>
              <a:t> 11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41084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3655383" y="336974"/>
            <a:ext cx="11862121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Sống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Xanh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Sống</a:t>
            </a:r>
            <a:r>
              <a:rPr lang="en-US" sz="8799" dirty="0">
                <a:solidFill>
                  <a:srgbClr val="FFFFFF"/>
                </a:solidFill>
                <a:latin typeface="Josefin Sans"/>
                <a:sym typeface="Josefin Sans"/>
              </a:rPr>
              <a:t> </a:t>
            </a:r>
            <a:r>
              <a:rPr lang="en-US" sz="8799" dirty="0" err="1">
                <a:solidFill>
                  <a:srgbClr val="FFFFFF"/>
                </a:solidFill>
                <a:latin typeface="Josefin Sans"/>
                <a:sym typeface="Josefin Sans"/>
              </a:rPr>
              <a:t>Lành</a:t>
            </a:r>
            <a:endParaRPr dirty="0"/>
          </a:p>
        </p:txBody>
      </p:sp>
      <p:pic>
        <p:nvPicPr>
          <p:cNvPr id="182" name="Google Shape;182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62488" y="-1662312"/>
            <a:ext cx="5961144" cy="3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8932" y="-1523288"/>
            <a:ext cx="5480332" cy="32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C2FB47-B010-2D1E-1C46-15D5F72D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82" y="2506179"/>
            <a:ext cx="15255236" cy="720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436</Words>
  <Application>Microsoft Office PowerPoint</Application>
  <PresentationFormat>Custom</PresentationFormat>
  <Paragraphs>149</Paragraphs>
  <Slides>116</Slides>
  <Notes>116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1" baseType="lpstr">
      <vt:lpstr>Josefin Sans</vt:lpstr>
      <vt:lpstr>Calibri</vt:lpstr>
      <vt:lpstr>Arial</vt:lpstr>
      <vt:lpstr>Josefin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</dc:creator>
  <cp:lastModifiedBy>hoàng vũ phạm</cp:lastModifiedBy>
  <cp:revision>3</cp:revision>
  <dcterms:modified xsi:type="dcterms:W3CDTF">2024-05-23T04:54:42Z</dcterms:modified>
</cp:coreProperties>
</file>